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2" r:id="rId4"/>
    <p:sldId id="264" r:id="rId5"/>
    <p:sldId id="256" r:id="rId6"/>
    <p:sldId id="265" r:id="rId7"/>
    <p:sldId id="257" r:id="rId8"/>
    <p:sldId id="258" r:id="rId9"/>
    <p:sldId id="259" r:id="rId10"/>
    <p:sldId id="263" r:id="rId11"/>
    <p:sldId id="261" r:id="rId12"/>
    <p:sldId id="260" r:id="rId13"/>
    <p:sldId id="262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tint val="66000"/>
                <a:satMod val="160000"/>
              </a:schemeClr>
            </a:gs>
            <a:gs pos="83000">
              <a:srgbClr val="D2DFC8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685800"/>
            <a:ext cx="8747769" cy="4495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সম্মানিত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শিক্ষকবৃন্দের</a:t>
            </a:r>
            <a:endParaRPr lang="bn-BD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পূর্বে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45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d.ashraful islam_2nd session_agri_khulna\New folder\পাঠ-১২  কৃষিতে রাসায়নিক বালাইনাশক ব্যবহারের কুফল\poor-s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4658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3752166"/>
            <a:ext cx="4572000" cy="138499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বালাইনাশক মৃত্তিকার গঠন প্রক্রিয়াকে ব্যাহত করার মাধ্যমে মৃত্তিকার উর্বরতা হ্রাস করে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95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62303"/>
            <a:ext cx="5562600" cy="5232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বালাইনাশক জীব বৈচিত্র্যকে ধ্বংস করে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7143670"/>
              </p:ext>
            </p:extLst>
          </p:nvPr>
        </p:nvGraphicFramePr>
        <p:xfrm>
          <a:off x="3583978" y="2819400"/>
          <a:ext cx="2173112" cy="1833563"/>
        </p:xfrm>
        <a:graphic>
          <a:graphicData uri="http://schemas.openxmlformats.org/presentationml/2006/ole">
            <p:oleObj spid="_x0000_s2201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7312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2926199"/>
              </p:ext>
            </p:extLst>
          </p:nvPr>
        </p:nvGraphicFramePr>
        <p:xfrm>
          <a:off x="3429000" y="3048000"/>
          <a:ext cx="2082801" cy="1828799"/>
        </p:xfrm>
        <a:graphic>
          <a:graphicData uri="http://schemas.openxmlformats.org/presentationml/2006/ole">
            <p:oleObj spid="_x0000_s1179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1143000"/>
            <a:ext cx="8991600" cy="5232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বালাইনাশক সার্বিকভাবে পৃথিবীর প্রাকৃতিক পরিবেশের ক্ষতিসাধন করে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84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d.ashraful islam_2nd session_agri_khulna\New folder\2012-10-23__na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502" y="2711082"/>
            <a:ext cx="3124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Md.ashraful islam_2nd session_agri_khulna\New folder\পাঠ-১২  কৃষিতে রাসায়নিক বালাইনাশক ব্যবহারের কুফল\sex_pherom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5" r="3456"/>
          <a:stretch/>
        </p:blipFill>
        <p:spPr bwMode="auto">
          <a:xfrm>
            <a:off x="2879834" y="2711082"/>
            <a:ext cx="30479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d.ashraful islam_2nd session_agri_khulna\New folder\New folder\3746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7" y="2711082"/>
            <a:ext cx="281677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696" y="5879068"/>
            <a:ext cx="1596912" cy="36933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খাদক, পোকামাকড়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9378" y="5879068"/>
            <a:ext cx="1168910" cy="36933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হরমোন ফাঁদ,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611" y="5844174"/>
            <a:ext cx="1099981" cy="36933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আলোর ফাঁদ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55" y="1566833"/>
            <a:ext cx="8654933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কীটপতঙ্গ 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ব্যবস্থা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যেতে পারে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দলীয়ভাবে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 করে উপস্থাপন কর।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9998" y="152400"/>
            <a:ext cx="1880643" cy="70788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xmlns="" val="228357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1943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কীটনাশক বা বালাইনাশকের কত অংশ কাঙ্ক্ষিত কীট মারার জন্য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ব্যবহ্রত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6086" y="3144560"/>
            <a:ext cx="18696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 ১%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158" y="6258580"/>
            <a:ext cx="232204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বালাইনাশক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28834"/>
            <a:ext cx="211591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৫%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5071" y="2105432"/>
            <a:ext cx="18806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৩%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545" y="3153922"/>
            <a:ext cx="212045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ঘ) ২%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3806" y="2128834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2445071" y="2097302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-2916" y="311221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398065">
            <a:off x="2495708" y="3276085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0187" y="5363722"/>
            <a:ext cx="221901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কম্পোস্ট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0187" y="6201922"/>
            <a:ext cx="221901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সবুজ সার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8275" y="5349766"/>
            <a:ext cx="231416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জৈবসার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398065">
            <a:off x="39621" y="6346255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799504" y="5363722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822134" y="6203401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0732" y="5364383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35358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 জীবের খাদ্যচক্রে ঢুকে মারাত্মক ক্ষতি করে?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70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মডেল কন্টেন এর ছবি\Moving-animated-picture-of-flying-home-page-icon.gif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540" y="1552575"/>
            <a:ext cx="317106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2539" y="1178004"/>
            <a:ext cx="3171061" cy="110799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259268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429000"/>
            <a:ext cx="8229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অপকারী বা </a:t>
            </a:r>
            <a:r>
              <a:rPr lang="bn-BD" sz="2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ক্ষতিকর </a:t>
            </a:r>
            <a:r>
              <a:rPr lang="bn-BD" sz="2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পোকা,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খাদক পোকা ও পাখির নামের তালিকা তৈরি করে আনবে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71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মডেল কন্টেন এর ছবি\BYE20BY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01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685800"/>
            <a:ext cx="3924300" cy="1447800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8526"/>
                <a:gd name="adj2" fmla="val 99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09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648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আশরাফুল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12</a:t>
            </a:r>
            <a:endParaRPr lang="bn-BD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608" y="1106606"/>
            <a:ext cx="2048392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0294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5286824"/>
              </p:ext>
            </p:extLst>
          </p:nvPr>
        </p:nvGraphicFramePr>
        <p:xfrm>
          <a:off x="2971800" y="1828800"/>
          <a:ext cx="2985912" cy="2519363"/>
        </p:xfrm>
        <a:graphic>
          <a:graphicData uri="http://schemas.openxmlformats.org/presentationml/2006/ole">
            <p:oleObj spid="_x0000_s3205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25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401669"/>
            <a:ext cx="6934200" cy="64633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কৃষিতে রাসায়নিক বালাইনাশক ব্যবহারের কুফল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11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0980"/>
            <a:ext cx="9144000" cy="5232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কৃষিতে রাসায়নিক বালাইনাশক ব্যবহারের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04800"/>
            <a:ext cx="213360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" y="1472625"/>
            <a:ext cx="3894016" cy="58477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87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d.ashraful islam_2nd session_agri_khulna\New folder\পাঠ-১২  কৃষিতে রাসায়নিক বালাইনাশক ব্যবহারের কুফল\pe03764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848"/>
            <a:ext cx="8839200" cy="562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d.ashraful islam_2nd session_agri_khulna\New folder\পাঠ-১২  কৃষিতে রাসায়নিক বালাইনাশক ব্যবহারের কুফল\tree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450" y="3829250"/>
            <a:ext cx="1136650" cy="11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574236" y="3981650"/>
            <a:ext cx="1136650" cy="1069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949" y="5916304"/>
            <a:ext cx="883920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দীর্ঘদিন ব্যবহারের ফলে শস্য ক্ষেতে বালাই বা কীটপতঙ্গ বালাইনাশককে বাধাদানের ক্ষমতা অর্জন করে। ফলে ঐ 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বালাইনাশক 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 আর নির্দিষ্ট কীট বা বালাইকে ধ্বংস করা যায় 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1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tint val="66000"/>
                <a:satMod val="160000"/>
              </a:schemeClr>
            </a:gs>
            <a:gs pos="100000">
              <a:srgbClr val="D2DFC8"/>
            </a:gs>
            <a:gs pos="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96" y="4702469"/>
            <a:ext cx="8915400" cy="9541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অধিকাংশ কীটনাশক প্রাকৃতিক শিকারি জীব ও মৃত্তিকার উপকারী অণুজীবগুলোকে ধ্বংস করে ফেলে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Md.ashraful islam_2nd session_agri_khulna\New folder\পাঠ-১২  কৃষিতে রাসায়নিক বালাইনাশক ব্যবহারের কুফল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0599"/>
            <a:ext cx="4316104" cy="35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d.ashraful islam_2nd session_agri_khulna\New folder\পাঠ-১২  কৃষিতে রাসায়নিক বালাইনাশক ব্যবহারের কুফল\Northern_Leopard_Frog_Ontari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96" y="600598"/>
            <a:ext cx="4316104" cy="35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04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77475" y="2085525"/>
            <a:ext cx="523325" cy="1038675"/>
            <a:chOff x="4656522" y="2312010"/>
            <a:chExt cx="523325" cy="103867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4" name="Right Arrow 23"/>
            <p:cNvSpPr/>
            <p:nvPr/>
          </p:nvSpPr>
          <p:spPr>
            <a:xfrm rot="2948689">
              <a:off x="4398847" y="2569685"/>
              <a:ext cx="1038675" cy="5233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14"/>
            <p:cNvSpPr/>
            <p:nvPr/>
          </p:nvSpPr>
          <p:spPr>
            <a:xfrm rot="2948689">
              <a:off x="4425996" y="2614976"/>
              <a:ext cx="881678" cy="313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36369" y="2836675"/>
            <a:ext cx="523325" cy="820925"/>
            <a:chOff x="3421969" y="2695926"/>
            <a:chExt cx="523325" cy="82092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0" name="Right Arrow 19"/>
            <p:cNvSpPr/>
            <p:nvPr/>
          </p:nvSpPr>
          <p:spPr>
            <a:xfrm rot="5321041">
              <a:off x="3273169" y="2844726"/>
              <a:ext cx="820925" cy="5233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8"/>
            <p:cNvSpPr/>
            <p:nvPr/>
          </p:nvSpPr>
          <p:spPr>
            <a:xfrm rot="5321041">
              <a:off x="3349865" y="2870913"/>
              <a:ext cx="663928" cy="313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7000" y="2057400"/>
            <a:ext cx="523325" cy="1018354"/>
            <a:chOff x="2185812" y="2363140"/>
            <a:chExt cx="523325" cy="101835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6" name="Right Arrow 15"/>
            <p:cNvSpPr/>
            <p:nvPr/>
          </p:nvSpPr>
          <p:spPr>
            <a:xfrm rot="7697429">
              <a:off x="1938298" y="2610654"/>
              <a:ext cx="1018354" cy="5233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22"/>
            <p:cNvSpPr/>
            <p:nvPr/>
          </p:nvSpPr>
          <p:spPr>
            <a:xfrm rot="18497429">
              <a:off x="2065438" y="2653707"/>
              <a:ext cx="861357" cy="313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324600" y="4876800"/>
            <a:ext cx="2209800" cy="7078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 অংশ মাটি ও পনির সাথে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মিশে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20" t="4469" r="23080" b="2213"/>
          <a:stretch/>
        </p:blipFill>
        <p:spPr bwMode="auto">
          <a:xfrm>
            <a:off x="3425616" y="3886762"/>
            <a:ext cx="2441784" cy="1742173"/>
          </a:xfrm>
          <a:prstGeom prst="round2DiagRect">
            <a:avLst>
              <a:gd name="adj1" fmla="val 50000"/>
              <a:gd name="adj2" fmla="val 50000"/>
            </a:avLst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76" t="4813" r="13525" b="2731"/>
          <a:stretch/>
        </p:blipFill>
        <p:spPr bwMode="auto">
          <a:xfrm>
            <a:off x="6139137" y="3124200"/>
            <a:ext cx="2319063" cy="1546973"/>
          </a:xfrm>
          <a:prstGeom prst="round2DiagRect">
            <a:avLst>
              <a:gd name="adj1" fmla="val 46380"/>
              <a:gd name="adj2" fmla="val 50000"/>
            </a:avLst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4" name="TextBox 43"/>
          <p:cNvSpPr txBox="1"/>
          <p:nvPr/>
        </p:nvSpPr>
        <p:spPr>
          <a:xfrm>
            <a:off x="3425616" y="5714962"/>
            <a:ext cx="2441784" cy="7078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 অংশ বাতাসের সাথে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মিশে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33400"/>
            <a:ext cx="9144000" cy="9541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শস্যক্ষেতে প্রয়োগকৃত কীটনাশক ও বালাইনাশকের খুব সামান্য অংশ (১% বা এর কাছাকাছি) কাঙিক্ষত কীট বা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বালাইয়ের 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কাছে পৌঁছাতে পারে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00" y="4671173"/>
            <a:ext cx="2429450" cy="101566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১% বা এর </a:t>
            </a:r>
            <a:r>
              <a:rPr lang="bn-IN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কাছাকাছি 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কাঙিক্ষত কীট বা বালাইয়ের কাছে </a:t>
            </a:r>
            <a:r>
              <a:rPr lang="bn-IN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পৌঁ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ছে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3124200"/>
            <a:ext cx="2429450" cy="1546973"/>
            <a:chOff x="685800" y="3124200"/>
            <a:chExt cx="2429450" cy="1546973"/>
          </a:xfrm>
        </p:grpSpPr>
        <p:pic>
          <p:nvPicPr>
            <p:cNvPr id="46" name="Picture 2" descr="D:\Md.ashraful islam_2nd session_agri_khulna\New folder\পাঠ-১২  কৃষিতে রাসায়নিক বালাইনাশক ব্যবহারের কুফল\pe03764_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124200"/>
              <a:ext cx="2429450" cy="1546973"/>
            </a:xfrm>
            <a:prstGeom prst="round2DiagRect">
              <a:avLst>
                <a:gd name="adj1" fmla="val 50000"/>
                <a:gd name="adj2" fmla="val 50000"/>
              </a:avLst>
            </a:prstGeom>
            <a:ln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48" name="Picture 2" descr="D:\Md.ashraful islam_2nd session_agri_khulna\New folder\পাঠ-১২  কৃষিতে রাসায়নিক বালাইনাশক ব্যবহারের কুফল\tre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338" y="3943086"/>
              <a:ext cx="568325" cy="573142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2264328" y="3825766"/>
              <a:ext cx="707472" cy="7280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577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290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MD.ASHRAFUL</dc:creator>
  <cp:lastModifiedBy>ASHRAFUL</cp:lastModifiedBy>
  <cp:revision>98</cp:revision>
  <dcterms:created xsi:type="dcterms:W3CDTF">2006-08-16T00:00:00Z</dcterms:created>
  <dcterms:modified xsi:type="dcterms:W3CDTF">2016-08-06T09:22:14Z</dcterms:modified>
</cp:coreProperties>
</file>